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322" r:id="rId5"/>
    <p:sldId id="259" r:id="rId6"/>
    <p:sldId id="294" r:id="rId7"/>
    <p:sldId id="297" r:id="rId8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1"/>
    </p:embeddedFont>
    <p:embeddedFont>
      <p:font typeface="맑은 고딕" panose="020B0503020000020004" pitchFamily="34" charset="-127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505"/>
    <a:srgbClr val="8C7E09"/>
    <a:srgbClr val="262626"/>
    <a:srgbClr val="FFB584"/>
    <a:srgbClr val="8B141A"/>
    <a:srgbClr val="00B8E6"/>
    <a:srgbClr val="AEFF00"/>
    <a:srgbClr val="066BED"/>
    <a:srgbClr val="B1A39C"/>
    <a:srgbClr val="573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7530" autoAdjust="0"/>
  </p:normalViewPr>
  <p:slideViewPr>
    <p:cSldViewPr>
      <p:cViewPr>
        <p:scale>
          <a:sx n="90" d="100"/>
          <a:sy n="90" d="100"/>
        </p:scale>
        <p:origin x="2904" y="2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 Strang" userId="d870c7b1-e65f-40e5-8037-deb2558ed6f3" providerId="ADAL" clId="{31F8B5CA-C5C2-4E36-9694-D9D96679E198}"/>
    <pc:docChg chg="modSld">
      <pc:chgData name="Max Strang" userId="d870c7b1-e65f-40e5-8037-deb2558ed6f3" providerId="ADAL" clId="{31F8B5CA-C5C2-4E36-9694-D9D96679E198}" dt="2023-12-03T14:17:24.297" v="2" actId="207"/>
      <pc:docMkLst>
        <pc:docMk/>
      </pc:docMkLst>
      <pc:sldChg chg="modSp mod">
        <pc:chgData name="Max Strang" userId="d870c7b1-e65f-40e5-8037-deb2558ed6f3" providerId="ADAL" clId="{31F8B5CA-C5C2-4E36-9694-D9D96679E198}" dt="2023-12-03T14:17:24.297" v="2" actId="207"/>
        <pc:sldMkLst>
          <pc:docMk/>
          <pc:sldMk cId="0" sldId="297"/>
        </pc:sldMkLst>
        <pc:graphicFrameChg chg="modGraphic">
          <ac:chgData name="Max Strang" userId="d870c7b1-e65f-40e5-8037-deb2558ed6f3" providerId="ADAL" clId="{31F8B5CA-C5C2-4E36-9694-D9D96679E198}" dt="2023-12-03T14:17:24.297" v="2" actId="207"/>
          <ac:graphicFrameMkLst>
            <pc:docMk/>
            <pc:sldMk cId="0" sldId="297"/>
            <ac:graphicFrameMk id="6" creationId="{F31C0250-F7DD-F494-5C95-6AE6517A8900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4D781C-6697-4AD6-8BAE-A1B52C99C3AD}" type="doc">
      <dgm:prSet loTypeId="urn:microsoft.com/office/officeart/2005/8/layout/vList3" loCatId="picture" qsTypeId="urn:microsoft.com/office/officeart/2005/8/quickstyle/simple1" qsCatId="simple" csTypeId="urn:microsoft.com/office/officeart/2005/8/colors/accent1_2" csCatId="accent1" phldr="1"/>
      <dgm:spPr/>
    </dgm:pt>
    <dgm:pt modelId="{E9916219-A4AE-447C-A6E5-6604ECC491D8}">
      <dgm:prSet phldrT="[Text]" custT="1"/>
      <dgm:spPr/>
      <dgm:t>
        <a:bodyPr/>
        <a:lstStyle/>
        <a:p>
          <a:r>
            <a:rPr lang="sv-SE" sz="2000" dirty="0">
              <a:solidFill>
                <a:schemeClr val="tx1"/>
              </a:solidFill>
            </a:rPr>
            <a:t>Week 1: Presenting the powerpoint with what we are going to use and do.</a:t>
          </a:r>
        </a:p>
      </dgm:t>
    </dgm:pt>
    <dgm:pt modelId="{BC465199-A6E2-4D6A-8CAF-8CDC3FAD6164}" type="parTrans" cxnId="{A20554CF-BF9C-4F75-B79D-7CB83F8DC7FA}">
      <dgm:prSet/>
      <dgm:spPr/>
      <dgm:t>
        <a:bodyPr/>
        <a:lstStyle/>
        <a:p>
          <a:endParaRPr lang="sv-SE"/>
        </a:p>
      </dgm:t>
    </dgm:pt>
    <dgm:pt modelId="{8B9732DD-D4FC-4457-A8B4-76E06E446DEC}" type="sibTrans" cxnId="{A20554CF-BF9C-4F75-B79D-7CB83F8DC7FA}">
      <dgm:prSet/>
      <dgm:spPr/>
      <dgm:t>
        <a:bodyPr/>
        <a:lstStyle/>
        <a:p>
          <a:endParaRPr lang="sv-SE"/>
        </a:p>
      </dgm:t>
    </dgm:pt>
    <dgm:pt modelId="{369803A0-E08E-4914-9FF4-2FA61B37C499}">
      <dgm:prSet phldrT="[Text]" custT="1"/>
      <dgm:spPr/>
      <dgm:t>
        <a:bodyPr/>
        <a:lstStyle/>
        <a:p>
          <a:r>
            <a:rPr lang="sv-SE" sz="2000" dirty="0">
              <a:solidFill>
                <a:schemeClr val="tx1"/>
              </a:solidFill>
            </a:rPr>
            <a:t>Week 2: Recognizing a object and be able to do some simple things with it, for example a button.</a:t>
          </a:r>
        </a:p>
      </dgm:t>
    </dgm:pt>
    <dgm:pt modelId="{1EC60960-D5BB-4CDB-AD5A-059EA62C8FF4}" type="parTrans" cxnId="{B25AE00E-4B10-40C6-BF30-8DB01D6F963F}">
      <dgm:prSet/>
      <dgm:spPr/>
      <dgm:t>
        <a:bodyPr/>
        <a:lstStyle/>
        <a:p>
          <a:endParaRPr lang="sv-SE"/>
        </a:p>
      </dgm:t>
    </dgm:pt>
    <dgm:pt modelId="{68BC1045-751A-4E2C-8B1C-11CF6E19FFEE}" type="sibTrans" cxnId="{B25AE00E-4B10-40C6-BF30-8DB01D6F963F}">
      <dgm:prSet/>
      <dgm:spPr/>
      <dgm:t>
        <a:bodyPr/>
        <a:lstStyle/>
        <a:p>
          <a:endParaRPr lang="sv-SE"/>
        </a:p>
      </dgm:t>
    </dgm:pt>
    <dgm:pt modelId="{A0967659-8E75-4CA8-850E-D7B9F493D696}">
      <dgm:prSet phldrT="[Text]" custT="1"/>
      <dgm:spPr/>
      <dgm:t>
        <a:bodyPr/>
        <a:lstStyle/>
        <a:p>
          <a:r>
            <a:rPr lang="sv-SE" sz="2000" dirty="0">
              <a:solidFill>
                <a:schemeClr val="tx1"/>
              </a:solidFill>
            </a:rPr>
            <a:t>Week 3: Having all objects recognized and all the functionalities for those objects done.</a:t>
          </a:r>
        </a:p>
      </dgm:t>
    </dgm:pt>
    <dgm:pt modelId="{0972D2AC-F59F-4C06-9B46-22E6EB88A1B5}" type="parTrans" cxnId="{2D4BFC74-E487-4583-B5F5-25B66C65C4BE}">
      <dgm:prSet/>
      <dgm:spPr/>
      <dgm:t>
        <a:bodyPr/>
        <a:lstStyle/>
        <a:p>
          <a:endParaRPr lang="sv-SE"/>
        </a:p>
      </dgm:t>
    </dgm:pt>
    <dgm:pt modelId="{B4C2E12A-A28C-454C-A131-5810D8CDC7A9}" type="sibTrans" cxnId="{2D4BFC74-E487-4583-B5F5-25B66C65C4BE}">
      <dgm:prSet/>
      <dgm:spPr/>
      <dgm:t>
        <a:bodyPr/>
        <a:lstStyle/>
        <a:p>
          <a:endParaRPr lang="sv-SE"/>
        </a:p>
      </dgm:t>
    </dgm:pt>
    <dgm:pt modelId="{652250FC-B7E9-4425-AE35-4F22F9A35681}" type="pres">
      <dgm:prSet presAssocID="{9E4D781C-6697-4AD6-8BAE-A1B52C99C3AD}" presName="linearFlow" presStyleCnt="0">
        <dgm:presLayoutVars>
          <dgm:dir/>
          <dgm:resizeHandles val="exact"/>
        </dgm:presLayoutVars>
      </dgm:prSet>
      <dgm:spPr/>
    </dgm:pt>
    <dgm:pt modelId="{E8C022AF-D9D1-4160-BD3D-DC9DD51D7E6C}" type="pres">
      <dgm:prSet presAssocID="{E9916219-A4AE-447C-A6E5-6604ECC491D8}" presName="composite" presStyleCnt="0"/>
      <dgm:spPr/>
    </dgm:pt>
    <dgm:pt modelId="{94954D8B-E875-4853-A1D3-AAAB340DA6C5}" type="pres">
      <dgm:prSet presAssocID="{E9916219-A4AE-447C-A6E5-6604ECC491D8}" presName="imgShp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ärke 1 med hel fyllning"/>
        </a:ext>
      </dgm:extLst>
    </dgm:pt>
    <dgm:pt modelId="{BDDC988C-824E-433A-AD1B-6CB0B3191290}" type="pres">
      <dgm:prSet presAssocID="{E9916219-A4AE-447C-A6E5-6604ECC491D8}" presName="txShp" presStyleLbl="node1" presStyleIdx="0" presStyleCnt="3" custLinFactNeighborX="14618" custLinFactNeighborY="1230">
        <dgm:presLayoutVars>
          <dgm:bulletEnabled val="1"/>
        </dgm:presLayoutVars>
      </dgm:prSet>
      <dgm:spPr/>
    </dgm:pt>
    <dgm:pt modelId="{1F06E494-0396-45CB-AC9A-4DE7D7D14741}" type="pres">
      <dgm:prSet presAssocID="{8B9732DD-D4FC-4457-A8B4-76E06E446DEC}" presName="spacing" presStyleCnt="0"/>
      <dgm:spPr/>
    </dgm:pt>
    <dgm:pt modelId="{46B31679-EB5D-4006-A54E-8A26FDB7CC45}" type="pres">
      <dgm:prSet presAssocID="{369803A0-E08E-4914-9FF4-2FA61B37C499}" presName="composite" presStyleCnt="0"/>
      <dgm:spPr/>
    </dgm:pt>
    <dgm:pt modelId="{B648E0A0-08A0-4CC3-A70A-AC9B494F831D}" type="pres">
      <dgm:prSet presAssocID="{369803A0-E08E-4914-9FF4-2FA61B37C499}" presName="imgShp" presStyleLbl="f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icka med hel fyllning"/>
        </a:ext>
      </dgm:extLst>
    </dgm:pt>
    <dgm:pt modelId="{AEBC3C4E-FE1D-4BF7-81D5-203796D09610}" type="pres">
      <dgm:prSet presAssocID="{369803A0-E08E-4914-9FF4-2FA61B37C499}" presName="txShp" presStyleLbl="node1" presStyleIdx="1" presStyleCnt="3" custLinFactNeighborX="14618" custLinFactNeighborY="0">
        <dgm:presLayoutVars>
          <dgm:bulletEnabled val="1"/>
        </dgm:presLayoutVars>
      </dgm:prSet>
      <dgm:spPr/>
    </dgm:pt>
    <dgm:pt modelId="{5010AD63-588A-496D-9EC8-C9BC15BCDC7F}" type="pres">
      <dgm:prSet presAssocID="{68BC1045-751A-4E2C-8B1C-11CF6E19FFEE}" presName="spacing" presStyleCnt="0"/>
      <dgm:spPr/>
    </dgm:pt>
    <dgm:pt modelId="{3253C0C7-E265-4A37-B50D-6079D45C9983}" type="pres">
      <dgm:prSet presAssocID="{A0967659-8E75-4CA8-850E-D7B9F493D696}" presName="composite" presStyleCnt="0"/>
      <dgm:spPr/>
    </dgm:pt>
    <dgm:pt modelId="{9A7CF398-36F0-4D3F-B098-7FD8A5033F0C}" type="pres">
      <dgm:prSet presAssocID="{A0967659-8E75-4CA8-850E-D7B9F493D696}" presName="imgShp" presStyleLbl="f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ärke 3 med hel fyllning"/>
        </a:ext>
      </dgm:extLst>
    </dgm:pt>
    <dgm:pt modelId="{1E513749-4A04-4978-8A1B-19AE9988536A}" type="pres">
      <dgm:prSet presAssocID="{A0967659-8E75-4CA8-850E-D7B9F493D696}" presName="txShp" presStyleLbl="node1" presStyleIdx="2" presStyleCnt="3" custLinFactNeighborX="14618" custLinFactNeighborY="2088">
        <dgm:presLayoutVars>
          <dgm:bulletEnabled val="1"/>
        </dgm:presLayoutVars>
      </dgm:prSet>
      <dgm:spPr/>
    </dgm:pt>
  </dgm:ptLst>
  <dgm:cxnLst>
    <dgm:cxn modelId="{B25AE00E-4B10-40C6-BF30-8DB01D6F963F}" srcId="{9E4D781C-6697-4AD6-8BAE-A1B52C99C3AD}" destId="{369803A0-E08E-4914-9FF4-2FA61B37C499}" srcOrd="1" destOrd="0" parTransId="{1EC60960-D5BB-4CDB-AD5A-059EA62C8FF4}" sibTransId="{68BC1045-751A-4E2C-8B1C-11CF6E19FFEE}"/>
    <dgm:cxn modelId="{2D4BFC74-E487-4583-B5F5-25B66C65C4BE}" srcId="{9E4D781C-6697-4AD6-8BAE-A1B52C99C3AD}" destId="{A0967659-8E75-4CA8-850E-D7B9F493D696}" srcOrd="2" destOrd="0" parTransId="{0972D2AC-F59F-4C06-9B46-22E6EB88A1B5}" sibTransId="{B4C2E12A-A28C-454C-A131-5810D8CDC7A9}"/>
    <dgm:cxn modelId="{43DB7055-DD7E-4237-90FC-D95048709E6E}" type="presOf" srcId="{A0967659-8E75-4CA8-850E-D7B9F493D696}" destId="{1E513749-4A04-4978-8A1B-19AE9988536A}" srcOrd="0" destOrd="0" presId="urn:microsoft.com/office/officeart/2005/8/layout/vList3"/>
    <dgm:cxn modelId="{6572A477-7B7F-4BC5-96A9-4DECF2A2E6AD}" type="presOf" srcId="{369803A0-E08E-4914-9FF4-2FA61B37C499}" destId="{AEBC3C4E-FE1D-4BF7-81D5-203796D09610}" srcOrd="0" destOrd="0" presId="urn:microsoft.com/office/officeart/2005/8/layout/vList3"/>
    <dgm:cxn modelId="{4F158B7A-C9E8-408A-B165-6B3A4004F8B8}" type="presOf" srcId="{9E4D781C-6697-4AD6-8BAE-A1B52C99C3AD}" destId="{652250FC-B7E9-4425-AE35-4F22F9A35681}" srcOrd="0" destOrd="0" presId="urn:microsoft.com/office/officeart/2005/8/layout/vList3"/>
    <dgm:cxn modelId="{A20554CF-BF9C-4F75-B79D-7CB83F8DC7FA}" srcId="{9E4D781C-6697-4AD6-8BAE-A1B52C99C3AD}" destId="{E9916219-A4AE-447C-A6E5-6604ECC491D8}" srcOrd="0" destOrd="0" parTransId="{BC465199-A6E2-4D6A-8CAF-8CDC3FAD6164}" sibTransId="{8B9732DD-D4FC-4457-A8B4-76E06E446DEC}"/>
    <dgm:cxn modelId="{2F6D03E2-ED53-45E5-BE50-65A6A61EB498}" type="presOf" srcId="{E9916219-A4AE-447C-A6E5-6604ECC491D8}" destId="{BDDC988C-824E-433A-AD1B-6CB0B3191290}" srcOrd="0" destOrd="0" presId="urn:microsoft.com/office/officeart/2005/8/layout/vList3"/>
    <dgm:cxn modelId="{AB6EB291-F326-49B7-A36C-174C86297EE5}" type="presParOf" srcId="{652250FC-B7E9-4425-AE35-4F22F9A35681}" destId="{E8C022AF-D9D1-4160-BD3D-DC9DD51D7E6C}" srcOrd="0" destOrd="0" presId="urn:microsoft.com/office/officeart/2005/8/layout/vList3"/>
    <dgm:cxn modelId="{0F37A25C-3847-4EC1-9B2D-2AE4018003B1}" type="presParOf" srcId="{E8C022AF-D9D1-4160-BD3D-DC9DD51D7E6C}" destId="{94954D8B-E875-4853-A1D3-AAAB340DA6C5}" srcOrd="0" destOrd="0" presId="urn:microsoft.com/office/officeart/2005/8/layout/vList3"/>
    <dgm:cxn modelId="{B39D5BC4-B3C8-424D-AFCC-DFF43CCE87D1}" type="presParOf" srcId="{E8C022AF-D9D1-4160-BD3D-DC9DD51D7E6C}" destId="{BDDC988C-824E-433A-AD1B-6CB0B3191290}" srcOrd="1" destOrd="0" presId="urn:microsoft.com/office/officeart/2005/8/layout/vList3"/>
    <dgm:cxn modelId="{6AE02A58-ABA1-4493-8A4B-9A8328E09F55}" type="presParOf" srcId="{652250FC-B7E9-4425-AE35-4F22F9A35681}" destId="{1F06E494-0396-45CB-AC9A-4DE7D7D14741}" srcOrd="1" destOrd="0" presId="urn:microsoft.com/office/officeart/2005/8/layout/vList3"/>
    <dgm:cxn modelId="{B0A6A5BE-D2F5-48A5-8304-860E68788D2C}" type="presParOf" srcId="{652250FC-B7E9-4425-AE35-4F22F9A35681}" destId="{46B31679-EB5D-4006-A54E-8A26FDB7CC45}" srcOrd="2" destOrd="0" presId="urn:microsoft.com/office/officeart/2005/8/layout/vList3"/>
    <dgm:cxn modelId="{7E662462-44C0-4800-B00D-0F6B52CFE78D}" type="presParOf" srcId="{46B31679-EB5D-4006-A54E-8A26FDB7CC45}" destId="{B648E0A0-08A0-4CC3-A70A-AC9B494F831D}" srcOrd="0" destOrd="0" presId="urn:microsoft.com/office/officeart/2005/8/layout/vList3"/>
    <dgm:cxn modelId="{A9087EFB-1E4C-439E-92B2-2C2C9C82822A}" type="presParOf" srcId="{46B31679-EB5D-4006-A54E-8A26FDB7CC45}" destId="{AEBC3C4E-FE1D-4BF7-81D5-203796D09610}" srcOrd="1" destOrd="0" presId="urn:microsoft.com/office/officeart/2005/8/layout/vList3"/>
    <dgm:cxn modelId="{8796FB20-9398-4974-B0E9-2724ECE78756}" type="presParOf" srcId="{652250FC-B7E9-4425-AE35-4F22F9A35681}" destId="{5010AD63-588A-496D-9EC8-C9BC15BCDC7F}" srcOrd="3" destOrd="0" presId="urn:microsoft.com/office/officeart/2005/8/layout/vList3"/>
    <dgm:cxn modelId="{4E1481F9-E66D-411C-8270-28D548B920AF}" type="presParOf" srcId="{652250FC-B7E9-4425-AE35-4F22F9A35681}" destId="{3253C0C7-E265-4A37-B50D-6079D45C9983}" srcOrd="4" destOrd="0" presId="urn:microsoft.com/office/officeart/2005/8/layout/vList3"/>
    <dgm:cxn modelId="{638DC9E3-20E2-44D7-80C6-E131C6A6E2CB}" type="presParOf" srcId="{3253C0C7-E265-4A37-B50D-6079D45C9983}" destId="{9A7CF398-36F0-4D3F-B098-7FD8A5033F0C}" srcOrd="0" destOrd="0" presId="urn:microsoft.com/office/officeart/2005/8/layout/vList3"/>
    <dgm:cxn modelId="{4A4CF429-889C-4DFD-8E5A-5CDA10E69F01}" type="presParOf" srcId="{3253C0C7-E265-4A37-B50D-6079D45C9983}" destId="{1E513749-4A04-4978-8A1B-19AE9988536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C988C-824E-433A-AD1B-6CB0B3191290}">
      <dsp:nvSpPr>
        <dsp:cNvPr id="0" name=""/>
        <dsp:cNvSpPr/>
      </dsp:nvSpPr>
      <dsp:spPr>
        <a:xfrm rot="10800000">
          <a:off x="1895863" y="15778"/>
          <a:ext cx="4053840" cy="112877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7757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2000" kern="1200" dirty="0">
              <a:solidFill>
                <a:schemeClr val="tx1"/>
              </a:solidFill>
            </a:rPr>
            <a:t>Week 1: Presenting the powerpoint with what we are going to use and do.</a:t>
          </a:r>
        </a:p>
      </dsp:txBody>
      <dsp:txXfrm rot="10800000">
        <a:off x="2178056" y="15778"/>
        <a:ext cx="3771647" cy="1128772"/>
      </dsp:txXfrm>
    </dsp:sp>
    <dsp:sp modelId="{94954D8B-E875-4853-A1D3-AAAB340DA6C5}">
      <dsp:nvSpPr>
        <dsp:cNvPr id="0" name=""/>
        <dsp:cNvSpPr/>
      </dsp:nvSpPr>
      <dsp:spPr>
        <a:xfrm>
          <a:off x="738886" y="1895"/>
          <a:ext cx="1128772" cy="1128772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BC3C4E-FE1D-4BF7-81D5-203796D09610}">
      <dsp:nvSpPr>
        <dsp:cNvPr id="0" name=""/>
        <dsp:cNvSpPr/>
      </dsp:nvSpPr>
      <dsp:spPr>
        <a:xfrm rot="10800000">
          <a:off x="1895863" y="1467613"/>
          <a:ext cx="4053840" cy="112877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7757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2000" kern="1200" dirty="0">
              <a:solidFill>
                <a:schemeClr val="tx1"/>
              </a:solidFill>
            </a:rPr>
            <a:t>Week 2: Recognizing a object and be able to do some simple things with it, for example a button.</a:t>
          </a:r>
        </a:p>
      </dsp:txBody>
      <dsp:txXfrm rot="10800000">
        <a:off x="2178056" y="1467613"/>
        <a:ext cx="3771647" cy="1128772"/>
      </dsp:txXfrm>
    </dsp:sp>
    <dsp:sp modelId="{B648E0A0-08A0-4CC3-A70A-AC9B494F831D}">
      <dsp:nvSpPr>
        <dsp:cNvPr id="0" name=""/>
        <dsp:cNvSpPr/>
      </dsp:nvSpPr>
      <dsp:spPr>
        <a:xfrm>
          <a:off x="738886" y="1467613"/>
          <a:ext cx="1128772" cy="1128772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513749-4A04-4978-8A1B-19AE9988536A}">
      <dsp:nvSpPr>
        <dsp:cNvPr id="0" name=""/>
        <dsp:cNvSpPr/>
      </dsp:nvSpPr>
      <dsp:spPr>
        <a:xfrm rot="10800000">
          <a:off x="1895863" y="2935227"/>
          <a:ext cx="4053840" cy="112877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7757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2000" kern="1200" dirty="0">
              <a:solidFill>
                <a:schemeClr val="tx1"/>
              </a:solidFill>
            </a:rPr>
            <a:t>Week 3: Having all objects recognized and all the functionalities for those objects done.</a:t>
          </a:r>
        </a:p>
      </dsp:txBody>
      <dsp:txXfrm rot="10800000">
        <a:off x="2178056" y="2935227"/>
        <a:ext cx="3771647" cy="1128772"/>
      </dsp:txXfrm>
    </dsp:sp>
    <dsp:sp modelId="{9A7CF398-36F0-4D3F-B098-7FD8A5033F0C}">
      <dsp:nvSpPr>
        <dsp:cNvPr id="0" name=""/>
        <dsp:cNvSpPr/>
      </dsp:nvSpPr>
      <dsp:spPr>
        <a:xfrm>
          <a:off x="738886" y="2933332"/>
          <a:ext cx="1128772" cy="1128772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jpeg>
</file>

<file path=ppt/media/image3.jpeg>
</file>

<file path=ppt/media/image4.jpeg>
</file>

<file path=ppt/media/image5.jpe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62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2023-12-03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755576" y="4437112"/>
            <a:ext cx="4464496" cy="186988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21818" y="116632"/>
            <a:ext cx="811131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 스타일 편집마스터 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714566" y="142255"/>
            <a:ext cx="8105906" cy="724900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 hasCustomPrompt="1"/>
          </p:nvPr>
        </p:nvSpPr>
        <p:spPr>
          <a:xfrm>
            <a:off x="3491880" y="4293096"/>
            <a:ext cx="5501379" cy="122413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입력하십시오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AR Mobile </a:t>
            </a:r>
            <a:br>
              <a:rPr lang="en-US" altLang="ko-KR" dirty="0"/>
            </a:br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5364088" y="4760921"/>
            <a:ext cx="342038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Course: DVA232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Group: 03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Members: Max Strang, Liam Burberry </a:t>
            </a:r>
            <a:r>
              <a:rPr kumimoji="1" lang="en-US" altLang="ko-KR" sz="1000" dirty="0" err="1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Gahm</a:t>
            </a: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, Erik Isaksson and Mika </a:t>
            </a:r>
            <a:r>
              <a:rPr kumimoji="1" lang="en-US" altLang="ko-KR" sz="1000" dirty="0" err="1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Pärssinen</a:t>
            </a: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000" dirty="0">
              <a:solidFill>
                <a:srgbClr val="FFE505"/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4763199" y="4955731"/>
            <a:ext cx="216024" cy="216024"/>
            <a:chOff x="6948264" y="2852936"/>
            <a:chExt cx="216024" cy="216024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63199" y="5410964"/>
            <a:ext cx="208851" cy="4153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755576" y="2996952"/>
            <a:ext cx="23042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FFE505"/>
                </a:solidFill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rgbClr val="FFE505"/>
              </a:solidFill>
              <a:latin typeface="+mj-lt"/>
              <a:ea typeface="맑은 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25017" y="3598034"/>
            <a:ext cx="254086" cy="50528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0B75E82-6DE7-4168-A5DA-12B120A8396E}"/>
              </a:ext>
            </a:extLst>
          </p:cNvPr>
          <p:cNvGrpSpPr/>
          <p:nvPr/>
        </p:nvGrpSpPr>
        <p:grpSpPr>
          <a:xfrm>
            <a:off x="3347864" y="3275672"/>
            <a:ext cx="5653292" cy="477056"/>
            <a:chOff x="3347864" y="3275672"/>
            <a:chExt cx="5653292" cy="477056"/>
          </a:xfrm>
        </p:grpSpPr>
        <p:grpSp>
          <p:nvGrpSpPr>
            <p:cNvPr id="65" name="그룹 64"/>
            <p:cNvGrpSpPr/>
            <p:nvPr/>
          </p:nvGrpSpPr>
          <p:grpSpPr>
            <a:xfrm>
              <a:off x="3458558" y="3275672"/>
              <a:ext cx="5542598" cy="477056"/>
              <a:chOff x="2720339" y="1412777"/>
              <a:chExt cx="5135532" cy="477056"/>
            </a:xfrm>
          </p:grpSpPr>
          <p:grpSp>
            <p:nvGrpSpPr>
              <p:cNvPr id="66" name="그룹 65"/>
              <p:cNvGrpSpPr/>
              <p:nvPr/>
            </p:nvGrpSpPr>
            <p:grpSpPr>
              <a:xfrm>
                <a:off x="2945133" y="1412777"/>
                <a:ext cx="4910738" cy="477056"/>
                <a:chOff x="3212069" y="2788502"/>
                <a:chExt cx="5136138" cy="172340"/>
              </a:xfrm>
            </p:grpSpPr>
            <p:sp>
              <p:nvSpPr>
                <p:cNvPr id="68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8" y="2788502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Framework &amp; API</a:t>
                  </a:r>
                </a:p>
              </p:txBody>
            </p:sp>
            <p:sp>
              <p:nvSpPr>
                <p:cNvPr id="69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69700"/>
                  <a:ext cx="4653564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AR Foundation, SmartRooms Web-based API</a:t>
                  </a:r>
                </a:p>
              </p:txBody>
            </p:sp>
            <p:sp>
              <p:nvSpPr>
                <p:cNvPr id="70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03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67" name="그림 6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34" name="그룹 33"/>
            <p:cNvGrpSpPr/>
            <p:nvPr/>
          </p:nvGrpSpPr>
          <p:grpSpPr>
            <a:xfrm>
              <a:off x="3347864" y="3406189"/>
              <a:ext cx="216024" cy="216024"/>
              <a:chOff x="6948264" y="2852936"/>
              <a:chExt cx="216024" cy="216024"/>
            </a:xfrm>
          </p:grpSpPr>
          <p:cxnSp>
            <p:nvCxnSpPr>
              <p:cNvPr id="35" name="직선 연결선 34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C0C65794-4023-4EB2-8E58-578777C8AA9A}"/>
              </a:ext>
            </a:extLst>
          </p:cNvPr>
          <p:cNvGrpSpPr/>
          <p:nvPr/>
        </p:nvGrpSpPr>
        <p:grpSpPr>
          <a:xfrm>
            <a:off x="3347864" y="2272219"/>
            <a:ext cx="5653292" cy="477053"/>
            <a:chOff x="3347864" y="2272219"/>
            <a:chExt cx="5653292" cy="477053"/>
          </a:xfrm>
        </p:grpSpPr>
        <p:grpSp>
          <p:nvGrpSpPr>
            <p:cNvPr id="43" name="그룹 42"/>
            <p:cNvGrpSpPr/>
            <p:nvPr/>
          </p:nvGrpSpPr>
          <p:grpSpPr>
            <a:xfrm>
              <a:off x="3458558" y="2272219"/>
              <a:ext cx="5542598" cy="477053"/>
              <a:chOff x="2720339" y="1412776"/>
              <a:chExt cx="5135531" cy="477053"/>
            </a:xfrm>
          </p:grpSpPr>
          <p:grpSp>
            <p:nvGrpSpPr>
              <p:cNvPr id="47" name="그룹 46"/>
              <p:cNvGrpSpPr/>
              <p:nvPr/>
            </p:nvGrpSpPr>
            <p:grpSpPr>
              <a:xfrm>
                <a:off x="2945133" y="1412776"/>
                <a:ext cx="4910737" cy="477053"/>
                <a:chOff x="3212069" y="2788503"/>
                <a:chExt cx="5136136" cy="172339"/>
              </a:xfrm>
            </p:grpSpPr>
            <p:sp>
              <p:nvSpPr>
                <p:cNvPr id="49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7" y="2788503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Choice of platform</a:t>
                  </a:r>
                </a:p>
              </p:txBody>
            </p:sp>
            <p:sp>
              <p:nvSpPr>
                <p:cNvPr id="50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70901"/>
                  <a:ext cx="4653562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Unity</a:t>
                  </a:r>
                </a:p>
              </p:txBody>
            </p:sp>
            <p:sp>
              <p:nvSpPr>
                <p:cNvPr id="52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02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48" name="그림 47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44" name="그룹 43"/>
            <p:cNvGrpSpPr/>
            <p:nvPr/>
          </p:nvGrpSpPr>
          <p:grpSpPr>
            <a:xfrm>
              <a:off x="3347864" y="2402737"/>
              <a:ext cx="216024" cy="216024"/>
              <a:chOff x="6948264" y="2852936"/>
              <a:chExt cx="216024" cy="216024"/>
            </a:xfrm>
          </p:grpSpPr>
          <p:cxnSp>
            <p:nvCxnSpPr>
              <p:cNvPr id="45" name="직선 연결선 44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87FA995-A7CA-4EC3-9372-8AC013993134}"/>
              </a:ext>
            </a:extLst>
          </p:cNvPr>
          <p:cNvGrpSpPr/>
          <p:nvPr/>
        </p:nvGrpSpPr>
        <p:grpSpPr>
          <a:xfrm>
            <a:off x="3347864" y="1268764"/>
            <a:ext cx="5653292" cy="477635"/>
            <a:chOff x="3347864" y="1268764"/>
            <a:chExt cx="5653292" cy="477635"/>
          </a:xfrm>
        </p:grpSpPr>
        <p:grpSp>
          <p:nvGrpSpPr>
            <p:cNvPr id="77" name="그룹 76"/>
            <p:cNvGrpSpPr/>
            <p:nvPr/>
          </p:nvGrpSpPr>
          <p:grpSpPr>
            <a:xfrm>
              <a:off x="3458558" y="1268764"/>
              <a:ext cx="5542598" cy="477635"/>
              <a:chOff x="2720339" y="1412782"/>
              <a:chExt cx="5135532" cy="477635"/>
            </a:xfrm>
          </p:grpSpPr>
          <p:grpSp>
            <p:nvGrpSpPr>
              <p:cNvPr id="81" name="그룹 80"/>
              <p:cNvGrpSpPr/>
              <p:nvPr/>
            </p:nvGrpSpPr>
            <p:grpSpPr>
              <a:xfrm>
                <a:off x="2945133" y="1412782"/>
                <a:ext cx="4910738" cy="477635"/>
                <a:chOff x="3212069" y="2788501"/>
                <a:chExt cx="5136137" cy="172549"/>
              </a:xfrm>
            </p:grpSpPr>
            <p:sp>
              <p:nvSpPr>
                <p:cNvPr id="83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7" y="2788501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What project we chose to work with</a:t>
                  </a:r>
                </a:p>
              </p:txBody>
            </p:sp>
            <p:sp>
              <p:nvSpPr>
                <p:cNvPr id="84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72101"/>
                  <a:ext cx="4653563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Augmented Reality, project 02.</a:t>
                  </a:r>
                </a:p>
              </p:txBody>
            </p:sp>
            <p:sp>
              <p:nvSpPr>
                <p:cNvPr id="85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01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82" name="그림 8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78" name="그룹 77"/>
            <p:cNvGrpSpPr/>
            <p:nvPr/>
          </p:nvGrpSpPr>
          <p:grpSpPr>
            <a:xfrm>
              <a:off x="3347864" y="1399276"/>
              <a:ext cx="216024" cy="216024"/>
              <a:chOff x="6948264" y="2852936"/>
              <a:chExt cx="216024" cy="216024"/>
            </a:xfrm>
          </p:grpSpPr>
          <p:cxnSp>
            <p:nvCxnSpPr>
              <p:cNvPr id="79" name="직선 연결선 78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FF3EEEF-E981-4A02-B065-145BD4E06925}"/>
              </a:ext>
            </a:extLst>
          </p:cNvPr>
          <p:cNvGrpSpPr/>
          <p:nvPr/>
        </p:nvGrpSpPr>
        <p:grpSpPr>
          <a:xfrm>
            <a:off x="3347864" y="4279128"/>
            <a:ext cx="5796136" cy="477056"/>
            <a:chOff x="3347864" y="4279128"/>
            <a:chExt cx="5796136" cy="477056"/>
          </a:xfrm>
        </p:grpSpPr>
        <p:grpSp>
          <p:nvGrpSpPr>
            <p:cNvPr id="87" name="그룹 86"/>
            <p:cNvGrpSpPr/>
            <p:nvPr/>
          </p:nvGrpSpPr>
          <p:grpSpPr>
            <a:xfrm>
              <a:off x="3458558" y="4279128"/>
              <a:ext cx="5685442" cy="477056"/>
              <a:chOff x="2720339" y="1412777"/>
              <a:chExt cx="5267885" cy="477056"/>
            </a:xfrm>
          </p:grpSpPr>
          <p:grpSp>
            <p:nvGrpSpPr>
              <p:cNvPr id="91" name="그룹 90"/>
              <p:cNvGrpSpPr/>
              <p:nvPr/>
            </p:nvGrpSpPr>
            <p:grpSpPr>
              <a:xfrm>
                <a:off x="2945133" y="1412777"/>
                <a:ext cx="5043091" cy="477056"/>
                <a:chOff x="3212069" y="2788502"/>
                <a:chExt cx="5274565" cy="172340"/>
              </a:xfrm>
            </p:grpSpPr>
            <p:sp>
              <p:nvSpPr>
                <p:cNvPr id="93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8" y="2788502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Timeline of the project</a:t>
                  </a:r>
                </a:p>
              </p:txBody>
            </p:sp>
            <p:sp>
              <p:nvSpPr>
                <p:cNvPr id="94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68500"/>
                  <a:ext cx="4791991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Weekly goals and etc.</a:t>
                  </a:r>
                </a:p>
              </p:txBody>
            </p:sp>
            <p:sp>
              <p:nvSpPr>
                <p:cNvPr id="95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04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92" name="그림 9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88" name="그룹 87"/>
            <p:cNvGrpSpPr/>
            <p:nvPr/>
          </p:nvGrpSpPr>
          <p:grpSpPr>
            <a:xfrm>
              <a:off x="3347864" y="4409645"/>
              <a:ext cx="216024" cy="216024"/>
              <a:chOff x="6948264" y="2852936"/>
              <a:chExt cx="216024" cy="216024"/>
            </a:xfrm>
          </p:grpSpPr>
          <p:cxnSp>
            <p:nvCxnSpPr>
              <p:cNvPr id="89" name="직선 연결선 88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390966" y="2060848"/>
            <a:ext cx="3053241" cy="3653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PROJECT- a good challenge, could be useful when applying for jobs.</a:t>
            </a:r>
          </a:p>
          <a:p>
            <a:pPr marR="0" indent="-2286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PLATFORM- Unity has more documentation and is easier to work with when placing objects and creating manuals.</a:t>
            </a:r>
          </a:p>
          <a:p>
            <a:pPr marR="0" indent="-2286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Framework- Compatible with IOS. See picture</a:t>
            </a:r>
          </a:p>
          <a:p>
            <a:pPr indent="-228600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API- Built in for the Framework we chose which makes it more compatible.</a:t>
            </a:r>
          </a:p>
          <a:p>
            <a:pPr indent="-228600" fontAlgn="base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Timeline, next page </a:t>
            </a: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  <a:sym typeface="Wingdings" panose="05000000000000000000" pitchFamily="2" charset="2"/>
              </a:rPr>
              <a:t></a:t>
            </a: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239483" y="1544937"/>
            <a:ext cx="7475921" cy="307777"/>
            <a:chOff x="1239483" y="1544937"/>
            <a:chExt cx="7475921" cy="307777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1239483" y="1544937"/>
              <a:ext cx="216024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1400" b="1" dirty="0">
                  <a:solidFill>
                    <a:srgbClr val="00B8E6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endParaRPr kumimoji="1" lang="en-US" altLang="ko-KR" sz="1400" b="1" dirty="0">
                <a:solidFill>
                  <a:srgbClr val="FFE505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728052" y="1575716"/>
              <a:ext cx="4987352" cy="2551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400" dirty="0">
                  <a:solidFill>
                    <a:srgbClr val="FFE505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Why did we choose the project, platform, API and Framework?</a:t>
              </a:r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3455876" y="1590827"/>
              <a:ext cx="216024" cy="216024"/>
              <a:chOff x="6948264" y="2852936"/>
              <a:chExt cx="216024" cy="216024"/>
            </a:xfrm>
          </p:grpSpPr>
          <p:cxnSp>
            <p:nvCxnSpPr>
              <p:cNvPr id="7" name="직선 연결선 6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Bildobjekt 3" descr="En bild som visar text, skärmbild, nummer, Teckensnitt">
            <a:extLst>
              <a:ext uri="{FF2B5EF4-FFF2-40B4-BE49-F238E27FC236}">
                <a16:creationId xmlns:a16="http://schemas.microsoft.com/office/drawing/2014/main" id="{15BDB979-675F-21BB-461B-FF8AE10C6E4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4" y="4941168"/>
            <a:ext cx="3284483" cy="1836940"/>
          </a:xfrm>
          <a:prstGeom prst="rect">
            <a:avLst/>
          </a:prstGeom>
        </p:spPr>
      </p:pic>
      <p:pic>
        <p:nvPicPr>
          <p:cNvPr id="15" name="Bildobjekt 14" descr="En bild som visar text, skärmbild, Teckensnitt, linje&#10;&#10;Automatiskt genererad beskrivning">
            <a:extLst>
              <a:ext uri="{FF2B5EF4-FFF2-40B4-BE49-F238E27FC236}">
                <a16:creationId xmlns:a16="http://schemas.microsoft.com/office/drawing/2014/main" id="{B79EBD97-87E4-C2AB-721F-973221F12F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4" y="4109347"/>
            <a:ext cx="3289322" cy="8071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8244408" y="4149080"/>
            <a:ext cx="216024" cy="216024"/>
            <a:chOff x="6948264" y="2852936"/>
            <a:chExt cx="216024" cy="216024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31C0250-F7DD-F494-5C95-6AE6517A89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1552707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C6A6196D14A014682E248CEF50BB094" ma:contentTypeVersion="10" ma:contentTypeDescription="Create a new document." ma:contentTypeScope="" ma:versionID="1326fc8fcbeda492f034beae5b8c0f59">
  <xsd:schema xmlns:xsd="http://www.w3.org/2001/XMLSchema" xmlns:xs="http://www.w3.org/2001/XMLSchema" xmlns:p="http://schemas.microsoft.com/office/2006/metadata/properties" xmlns:ns3="62450955-07b8-4515-858e-5accaba9fb0e" xmlns:ns4="119a5d66-3555-4f59-bd2a-165e7ad950fe" targetNamespace="http://schemas.microsoft.com/office/2006/metadata/properties" ma:root="true" ma:fieldsID="18b7d34727b34d1a549c3f7e759c5ce9" ns3:_="" ns4:_="">
    <xsd:import namespace="62450955-07b8-4515-858e-5accaba9fb0e"/>
    <xsd:import namespace="119a5d66-3555-4f59-bd2a-165e7ad950f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450955-07b8-4515-858e-5accaba9fb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9a5d66-3555-4f59-bd2a-165e7ad950fe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2450955-07b8-4515-858e-5accaba9fb0e" xsi:nil="true"/>
  </documentManagement>
</p:properties>
</file>

<file path=customXml/itemProps1.xml><?xml version="1.0" encoding="utf-8"?>
<ds:datastoreItem xmlns:ds="http://schemas.openxmlformats.org/officeDocument/2006/customXml" ds:itemID="{E871B7E9-DD61-47B7-B72D-F6D487B139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450955-07b8-4515-858e-5accaba9fb0e"/>
    <ds:schemaRef ds:uri="119a5d66-3555-4f59-bd2a-165e7ad950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25BD26-E5C2-4DEA-9E9B-64653B76688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03A392-9501-48AE-ABD2-F1FC85FE7EBB}">
  <ds:schemaRefs>
    <ds:schemaRef ds:uri="http://purl.org/dc/elements/1.1/"/>
    <ds:schemaRef ds:uri="http://schemas.microsoft.com/office/2006/metadata/properties"/>
    <ds:schemaRef ds:uri="62450955-07b8-4515-858e-5accaba9fb0e"/>
    <ds:schemaRef ds:uri="119a5d66-3555-4f59-bd2a-165e7ad950fe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11342</TotalTime>
  <Words>191</Words>
  <Application>Microsoft Office PowerPoint</Application>
  <PresentationFormat>Bildspel på skärmen (4:3)</PresentationFormat>
  <Paragraphs>28</Paragraphs>
  <Slides>4</Slides>
  <Notes>1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4</vt:i4>
      </vt:variant>
    </vt:vector>
  </HeadingPairs>
  <TitlesOfParts>
    <vt:vector size="10" baseType="lpstr">
      <vt:lpstr>굴림체</vt:lpstr>
      <vt:lpstr>맑은 고딕</vt:lpstr>
      <vt:lpstr>Calibri Light</vt:lpstr>
      <vt:lpstr>Calibri</vt:lpstr>
      <vt:lpstr>Arial</vt:lpstr>
      <vt:lpstr>Office 테마</vt:lpstr>
      <vt:lpstr>AR Mobile  Application</vt:lpstr>
      <vt:lpstr>PowerPoint-presentation</vt:lpstr>
      <vt:lpstr>PowerPoint-presentation</vt:lpstr>
      <vt:lpstr>PowerPoint-presentation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Max Strang</cp:lastModifiedBy>
  <cp:revision>14</cp:revision>
  <dcterms:created xsi:type="dcterms:W3CDTF">2010-02-01T08:03:16Z</dcterms:created>
  <dcterms:modified xsi:type="dcterms:W3CDTF">2023-12-03T14:17:45Z</dcterms:modified>
  <cp:category>www.slidemembers.com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0x0101006C6A6196D14A014682E248CEF50BB094</vt:lpwstr>
  </property>
</Properties>
</file>

<file path=docProps/thumbnail.jpeg>
</file>